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81" r:id="rId3"/>
    <p:sldId id="257" r:id="rId4"/>
    <p:sldId id="283" r:id="rId5"/>
    <p:sldId id="285" r:id="rId6"/>
    <p:sldId id="284" r:id="rId7"/>
    <p:sldId id="287" r:id="rId8"/>
    <p:sldId id="290" r:id="rId9"/>
    <p:sldId id="289" r:id="rId10"/>
    <p:sldId id="291" r:id="rId11"/>
    <p:sldId id="259" r:id="rId12"/>
    <p:sldId id="258" r:id="rId13"/>
    <p:sldId id="282" r:id="rId14"/>
    <p:sldId id="288" r:id="rId15"/>
    <p:sldId id="293" r:id="rId16"/>
    <p:sldId id="292" r:id="rId17"/>
    <p:sldId id="262" r:id="rId18"/>
    <p:sldId id="280" r:id="rId1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674D"/>
    <a:srgbClr val="C07D59"/>
    <a:srgbClr val="664C3C"/>
    <a:srgbClr val="C17E59"/>
    <a:srgbClr val="FFB0CC"/>
    <a:srgbClr val="21B94E"/>
    <a:srgbClr val="FF8226"/>
    <a:srgbClr val="313738"/>
    <a:srgbClr val="FFFB00"/>
    <a:srgbClr val="F41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92755" autoAdjust="0"/>
  </p:normalViewPr>
  <p:slideViewPr>
    <p:cSldViewPr snapToGrid="0">
      <p:cViewPr varScale="1">
        <p:scale>
          <a:sx n="108" d="100"/>
          <a:sy n="108" d="100"/>
        </p:scale>
        <p:origin x="667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dea79904d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dea79904d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dea79904d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dea79904d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dea79904d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dea79904d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127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ea79904d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ea79904d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84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ea79904d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ea79904d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07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ea79904d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ea79904d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313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dea79904d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dea79904d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dea79904d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dea79904d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01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dea79904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dea79904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dea79904d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dea79904d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0070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dea79904d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dea79904d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32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dea79904d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dea79904d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2713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ea79904d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ea79904d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075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ea79904d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ea79904d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574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dea79904d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dea79904d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524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kovskij-stanislav/pyinstaller-injection-story" TargetMode="External"/><Relationship Id="rId7" Type="http://schemas.openxmlformats.org/officeDocument/2006/relationships/hyperlink" Target="https://thenounproject.com/term/code-injection/2544974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xtremecoders-re/pyinstxtractor" TargetMode="External"/><Relationship Id="rId5" Type="http://schemas.openxmlformats.org/officeDocument/2006/relationships/hyperlink" Target="https://docs.python.org/3/c-api/veryhigh.html" TargetMode="External"/><Relationship Id="rId4" Type="http://schemas.openxmlformats.org/officeDocument/2006/relationships/hyperlink" Target="https://github.com/pyinstaller/pyinstall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PyInstaller</a:t>
            </a:r>
            <a:r>
              <a:rPr lang="en-US" dirty="0"/>
              <a:t>: Injection Story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797175"/>
            <a:ext cx="807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by </a:t>
            </a:r>
            <a:r>
              <a:rPr lang="en-US" dirty="0" err="1" smtClean="0"/>
              <a:t>Rakovsky</a:t>
            </a:r>
            <a:r>
              <a:rPr lang="en-US" dirty="0" smtClean="0"/>
              <a:t> Stanislav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20-11-16 21-02-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4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618940" cy="10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Inject</a:t>
            </a:r>
            <a:r>
              <a:rPr lang="ru-RU" dirty="0" smtClean="0"/>
              <a:t>. </a:t>
            </a:r>
            <a:r>
              <a:rPr lang="en-US" dirty="0" err="1" smtClean="0"/>
              <a:t>ToC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49" y="0"/>
            <a:ext cx="4115613" cy="2419052"/>
          </a:xfrm>
          <a:prstGeom prst="rect">
            <a:avLst/>
          </a:prstGeom>
        </p:spPr>
      </p:pic>
      <p:pic>
        <p:nvPicPr>
          <p:cNvPr id="1026" name="Picture 2" descr="Киану Ривз Сканер Тёмно пленочный трейлер, сканер, Разное, электроника,  лицо png | PNGW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152"/>
          <a:stretch/>
        </p:blipFill>
        <p:spPr bwMode="auto">
          <a:xfrm>
            <a:off x="2734193" y="1572070"/>
            <a:ext cx="1886977" cy="149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18940" cy="3869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We need to change the table of content.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 smtClean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smtClean="0"/>
              <a:t>But for this we should know how to properly change the structure without ruining it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How </a:t>
            </a:r>
            <a:r>
              <a:rPr lang="en-US" dirty="0" err="1" smtClean="0"/>
              <a:t>PyInstaller</a:t>
            </a:r>
            <a:r>
              <a:rPr lang="en-US" dirty="0" smtClean="0"/>
              <a:t> works on</a:t>
            </a:r>
            <a:r>
              <a:rPr lang="ru-RU" dirty="0" smtClean="0"/>
              <a:t> </a:t>
            </a:r>
            <a:r>
              <a:rPr lang="en-US" dirty="0"/>
              <a:t>Windows. </a:t>
            </a:r>
            <a:r>
              <a:rPr lang="en-US" dirty="0" err="1" smtClean="0"/>
              <a:t>CArchive</a:t>
            </a:r>
            <a:r>
              <a:rPr lang="en-US" dirty="0" smtClean="0"/>
              <a:t> Cookie</a:t>
            </a: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699" y="2187665"/>
            <a:ext cx="8416665" cy="2890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7F27"/>
                </a:solidFill>
              </a:rPr>
              <a:t>Magic</a:t>
            </a:r>
          </a:p>
          <a:p>
            <a:pPr marL="0" lvl="0" indent="0" algn="ctr">
              <a:buNone/>
            </a:pPr>
            <a:r>
              <a:rPr lang="en-US" sz="2400" dirty="0" smtClean="0">
                <a:solidFill>
                  <a:srgbClr val="ED1C24"/>
                </a:solidFill>
              </a:rPr>
              <a:t>Length of Package</a:t>
            </a:r>
          </a:p>
          <a:p>
            <a:pPr marL="0" lvl="0" indent="0" algn="ctr">
              <a:buNone/>
            </a:pPr>
            <a:r>
              <a:rPr lang="en-US" sz="2400" dirty="0" smtClean="0">
                <a:solidFill>
                  <a:srgbClr val="4049D4"/>
                </a:solidFill>
              </a:rPr>
              <a:t>Table of Content (</a:t>
            </a:r>
            <a:r>
              <a:rPr lang="en-US" sz="2400" dirty="0" err="1" smtClean="0">
                <a:solidFill>
                  <a:srgbClr val="4049D4"/>
                </a:solidFill>
              </a:rPr>
              <a:t>ToC</a:t>
            </a:r>
            <a:r>
              <a:rPr lang="en-US" sz="2400" dirty="0" smtClean="0">
                <a:solidFill>
                  <a:srgbClr val="4049D4"/>
                </a:solidFill>
              </a:rPr>
              <a:t>)</a:t>
            </a:r>
          </a:p>
          <a:p>
            <a:pPr marL="0" lvl="0" indent="0" algn="ctr">
              <a:buNone/>
            </a:pPr>
            <a:r>
              <a:rPr lang="en-US" sz="2400" dirty="0" err="1" smtClean="0">
                <a:solidFill>
                  <a:srgbClr val="BE597E"/>
                </a:solidFill>
              </a:rPr>
              <a:t>ToC</a:t>
            </a:r>
            <a:r>
              <a:rPr lang="en-US" sz="2400" dirty="0" smtClean="0">
                <a:solidFill>
                  <a:srgbClr val="BE597E"/>
                </a:solidFill>
              </a:rPr>
              <a:t> Length</a:t>
            </a:r>
          </a:p>
          <a:p>
            <a:pPr marL="0" lvl="0" indent="0" algn="ctr">
              <a:buNone/>
            </a:pPr>
            <a:r>
              <a:rPr lang="en-US" sz="2400" dirty="0" smtClean="0">
                <a:solidFill>
                  <a:srgbClr val="B3EA1C"/>
                </a:solidFill>
              </a:rPr>
              <a:t>Python Version</a:t>
            </a:r>
          </a:p>
          <a:p>
            <a:pPr marL="0" lvl="0" indent="0" algn="ctr">
              <a:buNone/>
            </a:pPr>
            <a:r>
              <a:rPr lang="en-US" sz="2400" dirty="0" smtClean="0">
                <a:solidFill>
                  <a:srgbClr val="BD7D58"/>
                </a:solidFill>
              </a:rPr>
              <a:t>Python Library Name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63" y="1373723"/>
            <a:ext cx="8519228" cy="777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How </a:t>
            </a:r>
            <a:r>
              <a:rPr lang="en-US" dirty="0" err="1" smtClean="0"/>
              <a:t>PyInstaller</a:t>
            </a:r>
            <a:r>
              <a:rPr lang="en-US" dirty="0" smtClean="0"/>
              <a:t> works on Windows. </a:t>
            </a:r>
            <a:r>
              <a:rPr lang="en-US" dirty="0" err="1" smtClean="0"/>
              <a:t>ToC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311700" y="2660074"/>
            <a:ext cx="4197955" cy="2258290"/>
          </a:xfrm>
        </p:spPr>
        <p:txBody>
          <a:bodyPr/>
          <a:lstStyle/>
          <a:p>
            <a:pPr marL="114300" indent="0" algn="ctr">
              <a:buNone/>
            </a:pPr>
            <a:r>
              <a:rPr lang="en-US" dirty="0" smtClean="0">
                <a:solidFill>
                  <a:srgbClr val="F41B23"/>
                </a:solidFill>
              </a:rPr>
              <a:t>This structure length</a:t>
            </a:r>
          </a:p>
          <a:p>
            <a:pPr marL="114300" indent="0" algn="ctr">
              <a:buNone/>
            </a:pPr>
            <a:r>
              <a:rPr lang="en-US" dirty="0" smtClean="0">
                <a:solidFill>
                  <a:srgbClr val="FFFB00"/>
                </a:solidFill>
              </a:rPr>
              <a:t>Relative position of data</a:t>
            </a:r>
          </a:p>
          <a:p>
            <a:pPr marL="114300" indent="0" algn="ctr">
              <a:buNone/>
            </a:pPr>
            <a:r>
              <a:rPr lang="en-US" dirty="0" smtClean="0">
                <a:solidFill>
                  <a:srgbClr val="FF8226"/>
                </a:solidFill>
              </a:rPr>
              <a:t>Length of compressed data</a:t>
            </a:r>
          </a:p>
          <a:p>
            <a:pPr marL="114300" indent="0" algn="ctr">
              <a:buNone/>
            </a:pPr>
            <a:r>
              <a:rPr lang="en-US" dirty="0" smtClean="0">
                <a:solidFill>
                  <a:srgbClr val="21B94E"/>
                </a:solidFill>
              </a:rPr>
              <a:t>Length of uncompressed data</a:t>
            </a:r>
          </a:p>
          <a:p>
            <a:pPr marL="114300" indent="0" algn="ctr">
              <a:buNone/>
            </a:pPr>
            <a:r>
              <a:rPr lang="en-US" dirty="0" err="1" smtClean="0">
                <a:solidFill>
                  <a:srgbClr val="FFB0CC"/>
                </a:solidFill>
              </a:rPr>
              <a:t>IsCompressed</a:t>
            </a:r>
            <a:r>
              <a:rPr lang="en-US" dirty="0" smtClean="0">
                <a:solidFill>
                  <a:srgbClr val="FFB0CC"/>
                </a:solidFill>
              </a:rPr>
              <a:t> flag</a:t>
            </a:r>
          </a:p>
          <a:p>
            <a:pPr marL="114300" indent="0" algn="ctr">
              <a:buNone/>
            </a:pPr>
            <a:r>
              <a:rPr lang="en-US" dirty="0" smtClean="0">
                <a:solidFill>
                  <a:srgbClr val="93674D"/>
                </a:solidFill>
              </a:rPr>
              <a:t>Type of data</a:t>
            </a:r>
          </a:p>
          <a:p>
            <a:pPr marL="114300" indent="0" algn="ctr">
              <a:buNone/>
            </a:pPr>
            <a:r>
              <a:rPr lang="en-US" dirty="0" smtClean="0">
                <a:solidFill>
                  <a:schemeClr val="bg2">
                    <a:lumMod val="10000"/>
                    <a:lumOff val="90000"/>
                  </a:schemeClr>
                </a:solidFill>
              </a:rPr>
              <a:t>Name of data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0881" y="1165450"/>
            <a:ext cx="5462238" cy="13468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13882"/>
            <a:ext cx="4160279" cy="1572341"/>
          </a:xfrm>
          <a:prstGeom prst="rect">
            <a:avLst/>
          </a:prstGeom>
        </p:spPr>
      </p:pic>
      <p:cxnSp>
        <p:nvCxnSpPr>
          <p:cNvPr id="10" name="Скругленная соединительная линия 9"/>
          <p:cNvCxnSpPr/>
          <p:nvPr/>
        </p:nvCxnSpPr>
        <p:spPr>
          <a:xfrm flipV="1">
            <a:off x="3165764" y="3976256"/>
            <a:ext cx="1260763" cy="512617"/>
          </a:xfrm>
          <a:prstGeom prst="curvedConnector3">
            <a:avLst/>
          </a:prstGeom>
          <a:ln>
            <a:solidFill>
              <a:srgbClr val="93674D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50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ToC</a:t>
            </a:r>
            <a:r>
              <a:rPr lang="ru-RU" dirty="0" smtClean="0"/>
              <a:t>. </a:t>
            </a:r>
            <a:r>
              <a:rPr lang="en-US" dirty="0" smtClean="0"/>
              <a:t>Practice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88" y="926479"/>
            <a:ext cx="5235824" cy="38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ToC</a:t>
            </a:r>
            <a:r>
              <a:rPr lang="ru-RU" dirty="0" smtClean="0"/>
              <a:t>. </a:t>
            </a:r>
            <a:r>
              <a:rPr lang="en-US" dirty="0" smtClean="0"/>
              <a:t>Practice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79" y="2006685"/>
            <a:ext cx="8123624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6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ToC</a:t>
            </a:r>
            <a:r>
              <a:rPr lang="ru-RU" dirty="0" smtClean="0"/>
              <a:t>. </a:t>
            </a:r>
            <a:r>
              <a:rPr lang="en-US" dirty="0" smtClean="0"/>
              <a:t>Practice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2020-11-17 00-42-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5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Okay, we can inject now</a:t>
            </a:r>
            <a:r>
              <a:rPr lang="ru-RU" dirty="0" smtClean="0"/>
              <a:t>. </a:t>
            </a:r>
            <a:r>
              <a:rPr lang="en-US" dirty="0" smtClean="0"/>
              <a:t>What’s next</a:t>
            </a:r>
            <a:r>
              <a:rPr lang="ru-RU" dirty="0" smtClean="0"/>
              <a:t>?</a:t>
            </a:r>
            <a:endParaRPr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7599" y="4377322"/>
            <a:ext cx="8520600" cy="592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 smtClean="0"/>
              <a:t>github.com/</a:t>
            </a:r>
            <a:r>
              <a:rPr lang="en-US" sz="2000" dirty="0" err="1" smtClean="0"/>
              <a:t>pyinstaller</a:t>
            </a:r>
            <a:r>
              <a:rPr lang="en-US" sz="2000" dirty="0" smtClean="0"/>
              <a:t>/</a:t>
            </a:r>
            <a:r>
              <a:rPr lang="en-US" sz="2000" dirty="0" err="1" smtClean="0"/>
              <a:t>pyinstaller</a:t>
            </a:r>
            <a:r>
              <a:rPr lang="en-US" sz="2000" dirty="0" smtClean="0"/>
              <a:t>/wiki/Projects-Using-</a:t>
            </a:r>
            <a:r>
              <a:rPr lang="en-US" sz="2000" dirty="0" err="1" smtClean="0"/>
              <a:t>PyInstaller</a:t>
            </a:r>
            <a:endParaRPr sz="2000" dirty="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282" y="2166265"/>
            <a:ext cx="2572751" cy="156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152475"/>
            <a:ext cx="4928516" cy="3423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Resources worth </a:t>
            </a:r>
            <a:r>
              <a:rPr lang="en-US" dirty="0" smtClean="0"/>
              <a:t>listing.</a:t>
            </a:r>
            <a:endParaRPr dirty="0"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>
                <a:hlinkClick r:id="rId3"/>
              </a:rPr>
              <a:t>github.com/</a:t>
            </a:r>
            <a:r>
              <a:rPr lang="en-US" sz="1600" dirty="0" err="1" smtClean="0">
                <a:hlinkClick r:id="rId3"/>
              </a:rPr>
              <a:t>rakovskij-stanislav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err="1" smtClean="0">
                <a:hlinkClick r:id="rId3"/>
              </a:rPr>
              <a:t>pyinstaller</a:t>
            </a:r>
            <a:r>
              <a:rPr lang="en-US" sz="1600" dirty="0" smtClean="0">
                <a:hlinkClick r:id="rId3"/>
              </a:rPr>
              <a:t>-injection-story</a:t>
            </a:r>
            <a:r>
              <a:rPr lang="en-US" sz="1600" dirty="0" smtClean="0"/>
              <a:t> - </a:t>
            </a:r>
            <a:r>
              <a:rPr lang="en-US" sz="1600" dirty="0" err="1" smtClean="0"/>
              <a:t>PoCs</a:t>
            </a:r>
            <a:r>
              <a:rPr lang="en-US" sz="1600" dirty="0" smtClean="0"/>
              <a:t> and other things</a:t>
            </a:r>
            <a:endParaRPr lang="ru-RU" sz="1600" dirty="0" smtClean="0">
              <a:hlinkClick r:id="rId4"/>
            </a:endParaRPr>
          </a:p>
          <a:p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github.com/pyinstaller/pyinstaller</a:t>
            </a:r>
          </a:p>
          <a:p>
            <a:r>
              <a:rPr lang="en-US" sz="1600" dirty="0" smtClean="0">
                <a:hlinkClick r:id="rId5"/>
              </a:rPr>
              <a:t>Python/C API Reference Manual</a:t>
            </a:r>
            <a:endParaRPr lang="en-US" sz="1600" dirty="0"/>
          </a:p>
          <a:p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github.com/extremecoders-re/pyinstxtractor</a:t>
            </a:r>
            <a:r>
              <a:rPr lang="en-US" sz="1600" dirty="0" smtClean="0"/>
              <a:t> - </a:t>
            </a:r>
            <a:r>
              <a:rPr lang="en-US" sz="1600" dirty="0" err="1" smtClean="0"/>
              <a:t>PyInstaller</a:t>
            </a:r>
            <a:r>
              <a:rPr lang="en-US" sz="1600" dirty="0" smtClean="0"/>
              <a:t> content extractor </a:t>
            </a:r>
            <a:endParaRPr lang="ru-RU" sz="1600" dirty="0">
              <a:hlinkClick r:id="rId4"/>
            </a:endParaRPr>
          </a:p>
          <a:p>
            <a:r>
              <a:rPr lang="en-US" sz="1600" dirty="0" smtClean="0">
                <a:hlinkClick r:id="rId7"/>
              </a:rPr>
              <a:t>Icons used in this presentation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C:\Windows\System32&gt;whoami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desktop-c4tz102\</a:t>
            </a:r>
            <a:r>
              <a:rPr lang="en-US" dirty="0" err="1" smtClean="0">
                <a:latin typeface="Consolas" panose="020B0609020204030204" pitchFamily="49" charset="0"/>
              </a:rPr>
              <a:t>stanislav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2008909"/>
            <a:ext cx="4717500" cy="2685010"/>
          </a:xfrm>
        </p:spPr>
        <p:txBody>
          <a:bodyPr/>
          <a:lstStyle/>
          <a:p>
            <a:r>
              <a:rPr lang="en-US" dirty="0" err="1" smtClean="0"/>
              <a:t>Rakovsky</a:t>
            </a:r>
            <a:r>
              <a:rPr lang="en-US" dirty="0" smtClean="0"/>
              <a:t> Stanislav</a:t>
            </a:r>
            <a:r>
              <a:rPr lang="ru-RU" dirty="0" smtClean="0"/>
              <a:t>, 22 </a:t>
            </a:r>
            <a:r>
              <a:rPr lang="en-US" dirty="0" err="1" smtClean="0"/>
              <a:t>y.o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en-US" dirty="0" err="1" smtClean="0"/>
              <a:t>Something_interesting</a:t>
            </a:r>
            <a:r>
              <a:rPr lang="en-US" dirty="0" smtClean="0"/>
              <a:t> analyst in </a:t>
            </a:r>
            <a:r>
              <a:rPr lang="en-US" dirty="0" smtClean="0">
                <a:solidFill>
                  <a:srgbClr val="C00000"/>
                </a:solidFill>
              </a:rPr>
              <a:t>Positive Technologies</a:t>
            </a:r>
            <a:endParaRPr lang="en-US" dirty="0" smtClean="0"/>
          </a:p>
          <a:p>
            <a:r>
              <a:rPr lang="en-US" dirty="0" smtClean="0"/>
              <a:t>https://disasm.me</a:t>
            </a:r>
            <a:endParaRPr lang="ru-RU" dirty="0" smtClean="0"/>
          </a:p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051" y="1722951"/>
            <a:ext cx="3537874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7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Why</a:t>
            </a:r>
            <a:r>
              <a:rPr lang="en" dirty="0" smtClean="0"/>
              <a:t>? For what?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5160845" cy="3869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Education part</a:t>
            </a:r>
            <a:r>
              <a:rPr lang="ru-RU" dirty="0" smtClean="0"/>
              <a:t>: </a:t>
            </a:r>
            <a:r>
              <a:rPr lang="en-US" dirty="0" smtClean="0"/>
              <a:t>how does </a:t>
            </a:r>
            <a:r>
              <a:rPr lang="en-US" dirty="0" err="1" smtClean="0"/>
              <a:t>PyInstaller</a:t>
            </a:r>
            <a:r>
              <a:rPr lang="en-US" dirty="0" smtClean="0"/>
              <a:t> work</a:t>
            </a:r>
            <a:r>
              <a:rPr lang="ru-RU" dirty="0" smtClean="0"/>
              <a:t>.</a:t>
            </a:r>
            <a:r>
              <a:rPr lang="en-US" dirty="0" smtClean="0"/>
              <a:t> Investigation interest</a:t>
            </a:r>
            <a:r>
              <a:rPr lang="ru-RU" dirty="0" smtClean="0"/>
              <a:t>.</a:t>
            </a:r>
          </a:p>
          <a:p>
            <a:pPr lvl="0"/>
            <a:r>
              <a:rPr lang="en-US" dirty="0" smtClean="0"/>
              <a:t>Utility part</a:t>
            </a:r>
            <a:r>
              <a:rPr lang="ru-RU" dirty="0" smtClean="0"/>
              <a:t>: </a:t>
            </a:r>
            <a:r>
              <a:rPr lang="en-US" dirty="0" smtClean="0"/>
              <a:t>Make our product analysis more complicated </a:t>
            </a:r>
            <a:r>
              <a:rPr lang="ru-RU" dirty="0" smtClean="0"/>
              <a:t>(</a:t>
            </a:r>
            <a:r>
              <a:rPr lang="en-US" dirty="0" smtClean="0"/>
              <a:t>non-triviality</a:t>
            </a:r>
            <a:r>
              <a:rPr lang="ru-RU" dirty="0" smtClean="0"/>
              <a:t>, </a:t>
            </a:r>
            <a:r>
              <a:rPr lang="en-US" dirty="0" smtClean="0"/>
              <a:t>security </a:t>
            </a:r>
            <a:r>
              <a:rPr lang="en-US" dirty="0"/>
              <a:t>through </a:t>
            </a:r>
            <a:r>
              <a:rPr lang="en-US" dirty="0" smtClean="0"/>
              <a:t>obscurity)</a:t>
            </a:r>
            <a:r>
              <a:rPr lang="ru-RU" dirty="0" smtClean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Practical part</a:t>
            </a:r>
            <a:r>
              <a:rPr lang="ru-RU" dirty="0" smtClean="0"/>
              <a:t>: </a:t>
            </a:r>
            <a:r>
              <a:rPr lang="en-US" u="sng" dirty="0" smtClean="0"/>
              <a:t>Add our module</a:t>
            </a:r>
            <a:r>
              <a:rPr lang="ru-RU" dirty="0" smtClean="0"/>
              <a:t> </a:t>
            </a:r>
            <a:r>
              <a:rPr lang="en-US" dirty="0" smtClean="0"/>
              <a:t>in other project without recompiling/reassembly</a:t>
            </a:r>
            <a:r>
              <a:rPr lang="ru-RU" dirty="0" smtClean="0"/>
              <a:t>: </a:t>
            </a:r>
            <a:r>
              <a:rPr lang="en-US" dirty="0" smtClean="0"/>
              <a:t>debugger</a:t>
            </a:r>
            <a:r>
              <a:rPr lang="ru-RU" dirty="0" smtClean="0"/>
              <a:t>, </a:t>
            </a:r>
            <a:r>
              <a:rPr lang="en-US" dirty="0" err="1" smtClean="0"/>
              <a:t>RickRollizer</a:t>
            </a:r>
            <a:r>
              <a:rPr lang="en-US" dirty="0" smtClean="0"/>
              <a:t>, </a:t>
            </a:r>
            <a:r>
              <a:rPr lang="en-US" strike="sngStrike" dirty="0" smtClean="0"/>
              <a:t>unwanted/malicious </a:t>
            </a:r>
            <a:r>
              <a:rPr lang="en-US" strike="sngStrike" dirty="0" err="1" smtClean="0"/>
              <a:t>behaviour</a:t>
            </a:r>
            <a:r>
              <a:rPr lang="ru-RU" dirty="0" smtClean="0"/>
              <a:t>, </a:t>
            </a:r>
            <a:r>
              <a:rPr lang="en-US" strike="sngStrike" dirty="0" err="1" smtClean="0"/>
              <a:t>PyInstaller</a:t>
            </a:r>
            <a:r>
              <a:rPr lang="en-US" strike="sngStrike" dirty="0" smtClean="0"/>
              <a:t>-worm</a:t>
            </a:r>
            <a:r>
              <a:rPr lang="ru-RU" dirty="0" smtClean="0"/>
              <a:t>.</a:t>
            </a:r>
            <a:endParaRPr lang="ru-RU" strike="sngStrike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 smtClean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216" y="1152475"/>
            <a:ext cx="2871355" cy="2871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Well</a:t>
            </a:r>
            <a:r>
              <a:rPr lang="ru-RU" dirty="0" smtClean="0"/>
              <a:t>. </a:t>
            </a:r>
            <a:r>
              <a:rPr lang="en-US" dirty="0" smtClean="0"/>
              <a:t>What about our inject options</a:t>
            </a:r>
            <a:r>
              <a:rPr lang="ru-RU" dirty="0" smtClean="0"/>
              <a:t>?</a:t>
            </a:r>
            <a:endParaRPr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06" y="2752675"/>
            <a:ext cx="1594700" cy="15947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6" y="1017725"/>
            <a:ext cx="1600200" cy="16002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28" y="1817825"/>
            <a:ext cx="1608554" cy="160855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6" y="1469397"/>
            <a:ext cx="4058059" cy="266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Inject</a:t>
            </a:r>
            <a:r>
              <a:rPr lang="ru-RU" dirty="0" smtClean="0"/>
              <a:t>. </a:t>
            </a:r>
            <a:r>
              <a:rPr lang="en-US" dirty="0" smtClean="0"/>
              <a:t>Interpreter</a:t>
            </a:r>
            <a:endParaRPr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569137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Obviously, </a:t>
            </a:r>
            <a:r>
              <a:rPr lang="en-US" dirty="0"/>
              <a:t>why don't we rebuild the </a:t>
            </a:r>
            <a:r>
              <a:rPr lang="en-US" dirty="0" smtClean="0"/>
              <a:t>Python interpreter</a:t>
            </a:r>
            <a:r>
              <a:rPr lang="en-US" dirty="0"/>
              <a:t>?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81" y="0"/>
            <a:ext cx="4149919" cy="24262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41568" y="2900646"/>
            <a:ext cx="4275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117" y="2307195"/>
            <a:ext cx="362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https://github.com/python/cpython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40" y="2676527"/>
            <a:ext cx="5678329" cy="2451100"/>
          </a:xfrm>
          <a:prstGeom prst="rect">
            <a:avLst/>
          </a:prstGeom>
        </p:spPr>
      </p:pic>
      <p:pic>
        <p:nvPicPr>
          <p:cNvPr id="1026" name="Picture 2" descr="Создать мем &quot;Действительно (Действительно, мемы, thinking)&quot; - Картинки -  Meme-arsenal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543" y="1540194"/>
            <a:ext cx="877553" cy="72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73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Inject</a:t>
            </a:r>
            <a:r>
              <a:rPr lang="ru-RU" dirty="0" smtClean="0"/>
              <a:t>. </a:t>
            </a:r>
            <a:r>
              <a:rPr lang="en-US" dirty="0" smtClean="0"/>
              <a:t>Loader</a:t>
            </a:r>
            <a:endParaRPr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440409" cy="3416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B</a:t>
            </a:r>
            <a:r>
              <a:rPr lang="en-US" dirty="0" smtClean="0"/>
              <a:t>uild our custom loader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Replace loader with a custom in other</a:t>
            </a:r>
            <a:r>
              <a:rPr lang="en-CA" dirty="0" smtClean="0"/>
              <a:t> </a:t>
            </a:r>
            <a:r>
              <a:rPr lang="en-US" dirty="0" err="1" smtClean="0"/>
              <a:t>PyInstaller</a:t>
            </a:r>
            <a:r>
              <a:rPr lang="en-US" dirty="0" smtClean="0"/>
              <a:t> executables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891" y="2699258"/>
            <a:ext cx="4133376" cy="22418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646" y="0"/>
            <a:ext cx="4135354" cy="241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1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Loader</a:t>
            </a:r>
            <a:r>
              <a:rPr lang="ru-RU" dirty="0" smtClean="0"/>
              <a:t>. </a:t>
            </a:r>
            <a:r>
              <a:rPr lang="en-US" dirty="0" smtClean="0"/>
              <a:t>Practice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45" y="1017725"/>
            <a:ext cx="9056588" cy="265198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1085"/>
            <a:ext cx="7077722" cy="72980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740" y="4246711"/>
            <a:ext cx="6992260" cy="8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8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Loader</a:t>
            </a:r>
            <a:r>
              <a:rPr lang="ru-RU" dirty="0" smtClean="0"/>
              <a:t>. </a:t>
            </a:r>
            <a:r>
              <a:rPr lang="en-US" dirty="0" smtClean="0"/>
              <a:t>Practice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419456"/>
            <a:ext cx="5082639" cy="6238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961" y="1331870"/>
            <a:ext cx="6220077" cy="38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6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Loader</a:t>
            </a:r>
            <a:r>
              <a:rPr lang="ru-RU" dirty="0" smtClean="0"/>
              <a:t>. </a:t>
            </a:r>
            <a:r>
              <a:rPr lang="en-US" dirty="0" smtClean="0"/>
              <a:t>Practice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0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4" y="1142718"/>
            <a:ext cx="8983329" cy="111458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178" y="2576036"/>
            <a:ext cx="4779562" cy="2846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415" y="3179412"/>
            <a:ext cx="7297168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0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Экран (16:9)</PresentationFormat>
  <Paragraphs>56</Paragraphs>
  <Slides>18</Slides>
  <Notes>17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Consolas</vt:lpstr>
      <vt:lpstr>Simple Dark</vt:lpstr>
      <vt:lpstr>PyInstaller: Injection Story</vt:lpstr>
      <vt:lpstr>C:\Windows\System32&gt;whoami desktop-c4tz102\stanislav</vt:lpstr>
      <vt:lpstr>Why? For what?</vt:lpstr>
      <vt:lpstr>Well. What about our inject options?</vt:lpstr>
      <vt:lpstr>Inject. Interpreter</vt:lpstr>
      <vt:lpstr>Inject. Loader</vt:lpstr>
      <vt:lpstr>Loader. Practice</vt:lpstr>
      <vt:lpstr>Loader. Practice</vt:lpstr>
      <vt:lpstr>Loader. Practice</vt:lpstr>
      <vt:lpstr>Презентация PowerPoint</vt:lpstr>
      <vt:lpstr>Inject. ToC</vt:lpstr>
      <vt:lpstr>How PyInstaller works on Windows. CArchive Cookie</vt:lpstr>
      <vt:lpstr>How PyInstaller works on Windows. ToC</vt:lpstr>
      <vt:lpstr>ToC. Practice</vt:lpstr>
      <vt:lpstr>ToC. Practice</vt:lpstr>
      <vt:lpstr>ToC. Practice</vt:lpstr>
      <vt:lpstr>Okay, we can inject now. What’s next?</vt:lpstr>
      <vt:lpstr>Resources worth listing.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2020-11-17T10:30:52Z</dcterms:modified>
</cp:coreProperties>
</file>